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ц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214422"/>
            <a:ext cx="7772400" cy="3929091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СП </a:t>
            </a:r>
            <a:r>
              <a:rPr lang="ru-RU" sz="27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детский сад «Светлячок» ГБОУ СОШ №1</a:t>
            </a:r>
            <a:r>
              <a:rPr lang="ru-RU" sz="27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им. И. М. Кузнецова с. Большая Черниговка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Семейная экскурсия в библиотеку»</a:t>
            </a:r>
            <a:b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Презентацию </a:t>
            </a: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выполнила: </a:t>
            </a:r>
            <a:r>
              <a:rPr lang="ru-RU" sz="20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Заруцкая</a:t>
            </a: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А.А.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4500562" cy="2368544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Семья Деевых</a:t>
            </a:r>
            <a:endParaRPr lang="ru-RU" sz="4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кат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844962"/>
            <a:ext cx="4643470" cy="3013038"/>
          </a:xfrm>
          <a:prstGeom prst="rect">
            <a:avLst/>
          </a:prstGeom>
        </p:spPr>
      </p:pic>
      <p:pic>
        <p:nvPicPr>
          <p:cNvPr id="6" name="Рисунок 5" descr="каттт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4876" y="785794"/>
            <a:ext cx="4429124" cy="306012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53224"/>
            <a:ext cx="9144000" cy="691122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428604"/>
            <a:ext cx="5286412" cy="2071702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Семья </a:t>
            </a:r>
            <a:r>
              <a:rPr lang="ru-RU" sz="40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Семыкиных</a:t>
            </a:r>
            <a:endParaRPr lang="ru-RU" sz="4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ли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96447" y="3286124"/>
            <a:ext cx="4233271" cy="3571876"/>
          </a:xfrm>
          <a:prstGeom prst="rect">
            <a:avLst/>
          </a:prstGeom>
        </p:spPr>
      </p:pic>
      <p:pic>
        <p:nvPicPr>
          <p:cNvPr id="6" name="Рисунок 5" descr="лиз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3286124"/>
            <a:ext cx="4286280" cy="357187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ф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85860"/>
            <a:ext cx="8229600" cy="3500462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Спасибо за внимание!!!</a:t>
            </a:r>
            <a:br>
              <a:rPr lang="ru-RU" sz="5400" b="1" dirty="0" smtClean="0">
                <a:solidFill>
                  <a:srgbClr val="FF0000"/>
                </a:solidFill>
              </a:rPr>
            </a:br>
            <a:r>
              <a:rPr lang="ru-RU" sz="5400" b="1" dirty="0" smtClean="0">
                <a:solidFill>
                  <a:srgbClr val="FF0000"/>
                </a:solidFill>
              </a:rPr>
              <a:t>Книги вас ждут в библиотеке!!!</a:t>
            </a:r>
            <a:endParaRPr lang="ru-RU" sz="5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358346" cy="7018761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ц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0964" y="0"/>
            <a:ext cx="9154964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480" y="1643050"/>
            <a:ext cx="6072230" cy="35004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 </a:t>
            </a:r>
            <a:br>
              <a:rPr lang="ru-RU" dirty="0" smtClean="0"/>
            </a:b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Родителям дошкольников подготовительной группы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было дано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домашнее задание: посетить  библиотеку, записаться и взять книжки почитать домой.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ц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07178"/>
            <a:ext cx="9144000" cy="696517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1571612"/>
            <a:ext cx="6000792" cy="4071966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Цель: сформировать у детей интерес к библиотеке; способствовать зарождению традиции семейного чтения; повысить педагогическую культуру родителей по проблеме приобщения дошкольников к книге.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44024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«Есть страна чудесная на свете,</a:t>
            </a:r>
            <a:b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Ее Библиотекою зовут.</a:t>
            </a:r>
            <a:b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Сюда приходят взрослые и дети</a:t>
            </a:r>
            <a:b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Потому </a:t>
            </a: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что книги здесь живут».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214950"/>
            <a:ext cx="5514956" cy="11430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Семья Евдокимовых</a:t>
            </a:r>
            <a:endParaRPr lang="ru-RU" sz="4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20160326_11150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1142984"/>
            <a:ext cx="2571736" cy="3428981"/>
          </a:xfrm>
          <a:prstGeom prst="rect">
            <a:avLst/>
          </a:prstGeom>
        </p:spPr>
      </p:pic>
      <p:pic>
        <p:nvPicPr>
          <p:cNvPr id="7" name="Рисунок 6" descr="20160326_11172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14678" y="1571612"/>
            <a:ext cx="2500330" cy="3289886"/>
          </a:xfrm>
          <a:prstGeom prst="rect">
            <a:avLst/>
          </a:prstGeom>
        </p:spPr>
      </p:pic>
      <p:pic>
        <p:nvPicPr>
          <p:cNvPr id="8" name="Рисунок 7" descr="20160326_11160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97199" y="2714620"/>
            <a:ext cx="2786082" cy="371477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214950"/>
            <a:ext cx="4643438" cy="11430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Семья Хлыстовых</a:t>
            </a:r>
            <a:endParaRPr lang="ru-RU" sz="4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IMG_243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6314" y="1214422"/>
            <a:ext cx="3857652" cy="2571768"/>
          </a:xfrm>
          <a:prstGeom prst="rect">
            <a:avLst/>
          </a:prstGeom>
        </p:spPr>
      </p:pic>
      <p:pic>
        <p:nvPicPr>
          <p:cNvPr id="6" name="Рисунок 5" descr="IMG_242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6314" y="4000504"/>
            <a:ext cx="3893339" cy="2595559"/>
          </a:xfrm>
          <a:prstGeom prst="rect">
            <a:avLst/>
          </a:prstGeom>
        </p:spPr>
      </p:pic>
      <p:pic>
        <p:nvPicPr>
          <p:cNvPr id="7" name="Рисунок 6" descr="IMG_243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7159" y="1214423"/>
            <a:ext cx="4071966" cy="271464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43372" y="928670"/>
            <a:ext cx="4543428" cy="142876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Семья </a:t>
            </a:r>
            <a:r>
              <a:rPr lang="ru-RU" sz="40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Габдрахмановых</a:t>
            </a:r>
            <a:endParaRPr lang="ru-RU" sz="4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библиотек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71934" y="3000372"/>
            <a:ext cx="4826006" cy="3619504"/>
          </a:xfrm>
          <a:prstGeom prst="rect">
            <a:avLst/>
          </a:prstGeom>
        </p:spPr>
      </p:pic>
      <p:pic>
        <p:nvPicPr>
          <p:cNvPr id="6" name="Рисунок 5" descr="и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2500306"/>
            <a:ext cx="3500462" cy="414338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3286148" cy="286861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Семья Аракелян</a:t>
            </a:r>
            <a:endParaRPr lang="ru-RU" sz="4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с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43372" y="1142984"/>
            <a:ext cx="5000628" cy="2688649"/>
          </a:xfrm>
          <a:prstGeom prst="rect">
            <a:avLst/>
          </a:prstGeom>
        </p:spPr>
      </p:pic>
      <p:pic>
        <p:nvPicPr>
          <p:cNvPr id="6" name="Рисунок 5" descr="сам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6609" y="3929066"/>
            <a:ext cx="5100642" cy="276103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49</Words>
  <PresentationFormat>Экран (4:3)</PresentationFormat>
  <Paragraphs>11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  СП детский сад «Светлячок» ГБОУ СОШ №1  им. И. М. Кузнецова с. Большая Черниговка  «Семейная экскурсия в библиотеку»  Презентацию выполнила: Заруцкая А.А. </vt:lpstr>
      <vt:lpstr>Слайд 2</vt:lpstr>
      <vt:lpstr>  Родителям дошкольников подготовительной группы было дано домашнее задание: посетить  библиотеку, записаться и взять книжки почитать домой. </vt:lpstr>
      <vt:lpstr>Цель: сформировать у детей интерес к библиотеке; способствовать зарождению традиции семейного чтения; повысить педагогическую культуру родителей по проблеме приобщения дошкольников к книге. </vt:lpstr>
      <vt:lpstr>«Есть страна чудесная на свете, Ее Библиотекою зовут. Сюда приходят взрослые и дети Потому что книги здесь живут». </vt:lpstr>
      <vt:lpstr>Семья Евдокимовых</vt:lpstr>
      <vt:lpstr>Семья Хлыстовых</vt:lpstr>
      <vt:lpstr>Семья Габдрахмановых</vt:lpstr>
      <vt:lpstr>Семья Аракелян</vt:lpstr>
      <vt:lpstr>Семья Деевых</vt:lpstr>
      <vt:lpstr>Семья Семыкиных</vt:lpstr>
      <vt:lpstr>Спасибо за внимание!!! Книги вас ждут в библиотеке!!!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«Семейная экскурсия в библиотеку»   Презентацию выполнила: Заруцкая А.А. </dc:title>
  <dc:creator>Детский сад</dc:creator>
  <cp:lastModifiedBy>Детский сад</cp:lastModifiedBy>
  <cp:revision>20</cp:revision>
  <dcterms:created xsi:type="dcterms:W3CDTF">2016-12-12T13:12:36Z</dcterms:created>
  <dcterms:modified xsi:type="dcterms:W3CDTF">2016-12-15T11:25:43Z</dcterms:modified>
</cp:coreProperties>
</file>